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47" r:id="rId27"/>
    <p:sldId id="277" r:id="rId28"/>
    <p:sldId id="560" r:id="rId29"/>
    <p:sldId id="561" r:id="rId30"/>
    <p:sldId id="562" r:id="rId31"/>
    <p:sldId id="563" r:id="rId32"/>
    <p:sldId id="565" r:id="rId33"/>
    <p:sldId id="283" r:id="rId34"/>
    <p:sldId id="290" r:id="rId35"/>
    <p:sldId id="291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1984</Words>
  <Application>Microsoft Macintosh PowerPoint</Application>
  <PresentationFormat>Widescreen</PresentationFormat>
  <Paragraphs>293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95</cp:revision>
  <dcterms:created xsi:type="dcterms:W3CDTF">2022-07-18T14:54:44Z</dcterms:created>
  <dcterms:modified xsi:type="dcterms:W3CDTF">2023-03-06T05:48:30Z</dcterms:modified>
</cp:coreProperties>
</file>